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1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95AE-E13C-8640-9F25-779B161D38D3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5750-5CB5-0F40-B005-A2817980E27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file://localhost/Users/kwaneric/Downloads/%E6%B8%AF%E9%90%B5%E6%89%B6%E6%89%8B%E9%9B%BB%E6%A2%AF%E5%BB%A3%E6%92%AD.mp3" TargetMode="External"/><Relationship Id="rId3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5607" y="2488187"/>
            <a:ext cx="1043262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pic>
        <p:nvPicPr>
          <p:cNvPr id="5" name="Picture 4" descr="iPhone7Bundle-matteBlac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12" y="970495"/>
            <a:ext cx="3465526" cy="4331907"/>
          </a:xfrm>
          <a:prstGeom prst="rect">
            <a:avLst/>
          </a:prstGeom>
        </p:spPr>
      </p:pic>
      <p:pic>
        <p:nvPicPr>
          <p:cNvPr id="6" name="Picture 5" descr="6w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379" y="1202159"/>
            <a:ext cx="3942415" cy="3942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Apps</a:t>
            </a:r>
            <a:endParaRPr lang="en-US" dirty="0"/>
          </a:p>
        </p:txBody>
      </p:sp>
      <p:pic>
        <p:nvPicPr>
          <p:cNvPr id="3" name="Picture 2" descr="Untitled design (4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96720"/>
            <a:ext cx="8229600" cy="36976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075307" y="2007046"/>
            <a:ext cx="327299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Use the apps </a:t>
            </a:r>
            <a:endParaRPr lang="en-US" sz="3600" dirty="0"/>
          </a:p>
        </p:txBody>
      </p:sp>
      <p:pic>
        <p:nvPicPr>
          <p:cNvPr id="4" name="Picture 3" descr="b68ba2ac07e002167057770f502dca3b_facebook-icon-vector-facebook-logo_512-5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1021" y="1417638"/>
            <a:ext cx="1478216" cy="14782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75307" y="3383303"/>
            <a:ext cx="327299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Exciting rewards</a:t>
            </a:r>
            <a:endParaRPr lang="en-US" sz="3600" dirty="0"/>
          </a:p>
        </p:txBody>
      </p:sp>
      <p:pic>
        <p:nvPicPr>
          <p:cNvPr id="6" name="Picture 5" descr="like_ic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577" y="3082747"/>
            <a:ext cx="946887" cy="94688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75307" y="4653621"/>
            <a:ext cx="3272996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Want more rewards</a:t>
            </a:r>
            <a:endParaRPr lang="en-US" sz="3600" dirty="0"/>
          </a:p>
        </p:txBody>
      </p:sp>
      <p:cxnSp>
        <p:nvCxnSpPr>
          <p:cNvPr id="9" name="Straight Arrow Connector 8"/>
          <p:cNvCxnSpPr>
            <a:stCxn id="3" idx="2"/>
            <a:endCxn id="5" idx="0"/>
          </p:cNvCxnSpPr>
          <p:nvPr/>
        </p:nvCxnSpPr>
        <p:spPr>
          <a:xfrm rot="5400000">
            <a:off x="3346842" y="3018340"/>
            <a:ext cx="729926" cy="1588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7" idx="0"/>
          </p:cNvCxnSpPr>
          <p:nvPr/>
        </p:nvCxnSpPr>
        <p:spPr>
          <a:xfrm rot="5400000">
            <a:off x="3399812" y="4341627"/>
            <a:ext cx="623987" cy="1588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7" idx="1"/>
            <a:endCxn id="3" idx="1"/>
          </p:cNvCxnSpPr>
          <p:nvPr/>
        </p:nvCxnSpPr>
        <p:spPr>
          <a:xfrm rot="10800000">
            <a:off x="2075307" y="2330212"/>
            <a:ext cx="1588" cy="2923574"/>
          </a:xfrm>
          <a:prstGeom prst="bentConnector3">
            <a:avLst>
              <a:gd name="adj1" fmla="val 43653715"/>
            </a:avLst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ike_ic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0133" y="4654415"/>
            <a:ext cx="599371" cy="599371"/>
          </a:xfrm>
          <a:prstGeom prst="rect">
            <a:avLst/>
          </a:prstGeom>
        </p:spPr>
      </p:pic>
      <p:pic>
        <p:nvPicPr>
          <p:cNvPr id="18" name="Picture 17" descr="like_ic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1093" y="4653621"/>
            <a:ext cx="599371" cy="599371"/>
          </a:xfrm>
          <a:prstGeom prst="rect">
            <a:avLst/>
          </a:prstGeom>
        </p:spPr>
      </p:pic>
      <p:pic>
        <p:nvPicPr>
          <p:cNvPr id="19" name="Picture 18" descr="like_ic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9237" y="4654415"/>
            <a:ext cx="599371" cy="599371"/>
          </a:xfrm>
          <a:prstGeom prst="rect">
            <a:avLst/>
          </a:prstGeom>
        </p:spPr>
      </p:pic>
      <p:pic>
        <p:nvPicPr>
          <p:cNvPr id="20" name="Picture 19" descr="like_ic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0133" y="5406186"/>
            <a:ext cx="599371" cy="599371"/>
          </a:xfrm>
          <a:prstGeom prst="rect">
            <a:avLst/>
          </a:prstGeom>
        </p:spPr>
      </p:pic>
      <p:pic>
        <p:nvPicPr>
          <p:cNvPr id="21" name="Picture 20" descr="like_ic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1093" y="5406186"/>
            <a:ext cx="599371" cy="599371"/>
          </a:xfrm>
          <a:prstGeom prst="rect">
            <a:avLst/>
          </a:prstGeom>
        </p:spPr>
      </p:pic>
      <p:pic>
        <p:nvPicPr>
          <p:cNvPr id="22" name="Picture 21" descr="like_ic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9237" y="5406186"/>
            <a:ext cx="599371" cy="5993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Metro-Messaging.jp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250" y="1417638"/>
            <a:ext cx="7224713" cy="48189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12</Words>
  <Application>Microsoft Macintosh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=</vt:lpstr>
      <vt:lpstr>Social Media Apps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=</dc:title>
  <dc:creator>Eric Kwan</dc:creator>
  <cp:lastModifiedBy>Eric Kwan</cp:lastModifiedBy>
  <cp:revision>1</cp:revision>
  <dcterms:created xsi:type="dcterms:W3CDTF">2017-04-28T03:42:26Z</dcterms:created>
  <dcterms:modified xsi:type="dcterms:W3CDTF">2017-04-28T05:06:46Z</dcterms:modified>
</cp:coreProperties>
</file>